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7374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448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90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8694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813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176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218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598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2408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12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769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5DC8C-C34C-4732-A0AB-DBFDD1428F33}" type="datetimeFigureOut">
              <a:rPr lang="zh-TW" altLang="en-US" smtClean="0"/>
              <a:t>2017/5/22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F8BDEDEE-B5A6-4DAD-88A6-15CDB3FC5E35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347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/>
              <a:t>RWD_Design</a:t>
            </a:r>
            <a:r>
              <a:rPr lang="en-US" altLang="zh-TW" dirty="0"/>
              <a:t>	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1480743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四資三</a:t>
            </a:r>
            <a:endParaRPr lang="en-US" altLang="zh-TW" dirty="0">
              <a:latin typeface="Arial" panose="020B0604020202020204" pitchFamily="34" charset="0"/>
              <a:ea typeface="Adobe 仿宋 Std R" panose="02020400000000000000" pitchFamily="18" charset="-128"/>
              <a:cs typeface="Arial" panose="020B0604020202020204" pitchFamily="34" charset="0"/>
            </a:endParaRPr>
          </a:p>
          <a:p>
            <a:r>
              <a:rPr lang="en-US" altLang="zh-TW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103590046</a:t>
            </a:r>
          </a:p>
          <a:p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鄭鴻仁</a:t>
            </a:r>
          </a:p>
        </p:txBody>
      </p:sp>
    </p:spTree>
    <p:extLst>
      <p:ext uri="{BB962C8B-B14F-4D97-AF65-F5344CB8AC3E}">
        <p14:creationId xmlns:p14="http://schemas.microsoft.com/office/powerpoint/2010/main" val="1891364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166" y="0"/>
            <a:ext cx="3442702" cy="68580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126" y="0"/>
            <a:ext cx="2352832" cy="68580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217" y="0"/>
            <a:ext cx="1011836" cy="6858000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5110257" y="145786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</a:p>
        </p:txBody>
      </p:sp>
      <p:sp>
        <p:nvSpPr>
          <p:cNvPr id="11" name="文字方塊 10"/>
          <p:cNvSpPr txBox="1"/>
          <p:nvPr/>
        </p:nvSpPr>
        <p:spPr>
          <a:xfrm>
            <a:off x="8792347" y="1495881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</a:p>
        </p:txBody>
      </p:sp>
      <p:sp>
        <p:nvSpPr>
          <p:cNvPr id="12" name="文字方塊 11"/>
          <p:cNvSpPr txBox="1"/>
          <p:nvPr/>
        </p:nvSpPr>
        <p:spPr>
          <a:xfrm>
            <a:off x="11067721" y="149588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499526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M_768 </a:t>
            </a:r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說明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483350" y="2000250"/>
            <a:ext cx="3956050" cy="4768442"/>
          </a:xfrm>
        </p:spPr>
        <p:txBody>
          <a:bodyPr/>
          <a:lstStyle/>
          <a:p>
            <a:r>
              <a:rPr lang="zh-TW" altLang="en-US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與</a:t>
            </a:r>
            <a:r>
              <a:rPr lang="en-US" altLang="zh-TW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L</a:t>
            </a:r>
            <a:r>
              <a:rPr lang="zh-TW" altLang="en-US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版型比較，調整了間距，讓網頁能整齊顯示。</a:t>
            </a:r>
            <a:endParaRPr lang="en-US" altLang="zh-TW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  <a:p>
            <a:r>
              <a:rPr lang="zh-TW" altLang="en-US" dirty="0">
                <a:latin typeface="Adobe 仿宋 Std R" panose="02020400000000000000" pitchFamily="18" charset="-128"/>
                <a:ea typeface="Adobe 仿宋 Std R" panose="02020400000000000000" pitchFamily="18" charset="-128"/>
              </a:rPr>
              <a:t>把按鈕置中，增加整齊度。</a:t>
            </a:r>
            <a:endParaRPr lang="en-US" altLang="zh-TW" dirty="0">
              <a:latin typeface="Adobe 仿宋 Std R" panose="02020400000000000000" pitchFamily="18" charset="-128"/>
              <a:ea typeface="Adobe 仿宋 Std R" panose="02020400000000000000" pitchFamily="18" charset="-128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361" b="2917"/>
          <a:stretch/>
        </p:blipFill>
        <p:spPr>
          <a:xfrm>
            <a:off x="2309442" y="2000250"/>
            <a:ext cx="3658024" cy="476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504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S_320</a:t>
            </a:r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 主視覺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6" b="86806"/>
          <a:stretch/>
        </p:blipFill>
        <p:spPr>
          <a:xfrm>
            <a:off x="2085045" y="2015732"/>
            <a:ext cx="4168171" cy="2864331"/>
          </a:xfrm>
          <a:prstGeom prst="rect">
            <a:avLst/>
          </a:prstGeom>
        </p:spPr>
      </p:pic>
      <p:sp>
        <p:nvSpPr>
          <p:cNvPr id="6" name="內容版面配置區 2"/>
          <p:cNvSpPr txBox="1">
            <a:spLocks/>
          </p:cNvSpPr>
          <p:nvPr/>
        </p:nvSpPr>
        <p:spPr>
          <a:xfrm>
            <a:off x="6492875" y="2015732"/>
            <a:ext cx="3956050" cy="47684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新增漢堡選單</a:t>
            </a:r>
            <a:endParaRPr lang="en-US" altLang="zh-TW" dirty="0">
              <a:latin typeface="Arial" panose="020B0604020202020204" pitchFamily="34" charset="0"/>
              <a:ea typeface="Adobe 仿宋 Std R" panose="02020400000000000000" pitchFamily="18" charset="-128"/>
              <a:cs typeface="Arial" panose="020B0604020202020204" pitchFamily="34" charset="0"/>
            </a:endParaRPr>
          </a:p>
          <a:p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把</a:t>
            </a:r>
            <a:r>
              <a:rPr lang="en-US" altLang="zh-TW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LOGO</a:t>
            </a:r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置中，吸引目光</a:t>
            </a:r>
            <a:endParaRPr lang="en-US" altLang="zh-TW" dirty="0">
              <a:latin typeface="Arial" panose="020B0604020202020204" pitchFamily="34" charset="0"/>
              <a:ea typeface="Adobe 仿宋 Std R" panose="02020400000000000000" pitchFamily="18" charset="-128"/>
              <a:cs typeface="Arial" panose="020B0604020202020204" pitchFamily="34" charset="0"/>
            </a:endParaRPr>
          </a:p>
          <a:p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取消文字，讓版面看起來簡單</a:t>
            </a:r>
            <a:endParaRPr lang="en-US" altLang="zh-TW" dirty="0">
              <a:latin typeface="Arial" panose="020B0604020202020204" pitchFamily="34" charset="0"/>
              <a:ea typeface="Adobe 仿宋 Std R" panose="02020400000000000000" pitchFamily="18" charset="-128"/>
              <a:cs typeface="Arial" panose="020B0604020202020204" pitchFamily="34" charset="0"/>
            </a:endParaRPr>
          </a:p>
          <a:p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凸顯影片撥放按鈕</a:t>
            </a:r>
            <a:endParaRPr lang="en-US" altLang="zh-TW" dirty="0">
              <a:latin typeface="Arial" panose="020B0604020202020204" pitchFamily="34" charset="0"/>
              <a:ea typeface="Adobe 仿宋 Std R" panose="02020400000000000000" pitchFamily="18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177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S_320</a:t>
            </a:r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 推薦商品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53" b="49578"/>
          <a:stretch/>
        </p:blipFill>
        <p:spPr>
          <a:xfrm>
            <a:off x="1970745" y="2015732"/>
            <a:ext cx="4168171" cy="4229100"/>
          </a:xfrm>
          <a:prstGeom prst="rect">
            <a:avLst/>
          </a:prstGeom>
        </p:spPr>
      </p:pic>
      <p:sp>
        <p:nvSpPr>
          <p:cNvPr id="5" name="內容版面配置區 2"/>
          <p:cNvSpPr txBox="1">
            <a:spLocks/>
          </p:cNvSpPr>
          <p:nvPr/>
        </p:nvSpPr>
        <p:spPr>
          <a:xfrm>
            <a:off x="6492875" y="2015732"/>
            <a:ext cx="3956050" cy="476844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使用簡單的線條凸顯商品，讓使用者能清楚瀏覽商品。</a:t>
            </a:r>
            <a:endParaRPr lang="en-US" altLang="zh-TW" dirty="0">
              <a:latin typeface="Arial" panose="020B0604020202020204" pitchFamily="34" charset="0"/>
              <a:ea typeface="Adobe 仿宋 Std R" panose="02020400000000000000" pitchFamily="18" charset="-128"/>
              <a:cs typeface="Arial" panose="020B0604020202020204" pitchFamily="34" charset="0"/>
            </a:endParaRPr>
          </a:p>
          <a:p>
            <a:r>
              <a:rPr lang="zh-TW" altLang="en-US" dirty="0">
                <a:latin typeface="Arial" panose="020B0604020202020204" pitchFamily="34" charset="0"/>
                <a:ea typeface="Adobe 仿宋 Std R" panose="02020400000000000000" pitchFamily="18" charset="-128"/>
                <a:cs typeface="Arial" panose="020B0604020202020204" pitchFamily="34" charset="0"/>
              </a:rPr>
              <a:t>調整圖片與商品名稱的間距，讓使用者直覺知道圖片與名稱的關係。</a:t>
            </a:r>
            <a:endParaRPr lang="en-US" altLang="zh-TW" dirty="0">
              <a:latin typeface="Arial" panose="020B0604020202020204" pitchFamily="34" charset="0"/>
              <a:ea typeface="Adobe 仿宋 Std R" panose="02020400000000000000" pitchFamily="18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8800513"/>
      </p:ext>
    </p:extLst>
  </p:cSld>
  <p:clrMapOvr>
    <a:masterClrMapping/>
  </p:clrMapOvr>
</p:sld>
</file>

<file path=ppt/theme/theme1.xml><?xml version="1.0" encoding="utf-8"?>
<a:theme xmlns:a="http://schemas.openxmlformats.org/drawingml/2006/main" name="圖庫">
  <a:themeElements>
    <a:clrScheme name="圖庫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圖庫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圖庫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TM10001114[[fn=圖庫]]</Template>
  <TotalTime>41</TotalTime>
  <Words>106</Words>
  <Application>Microsoft Office PowerPoint</Application>
  <PresentationFormat>寬螢幕</PresentationFormat>
  <Paragraphs>18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Adobe 仿宋 Std R</vt:lpstr>
      <vt:lpstr>新細明體</vt:lpstr>
      <vt:lpstr>Arial</vt:lpstr>
      <vt:lpstr>Gill Sans MT</vt:lpstr>
      <vt:lpstr>圖庫</vt:lpstr>
      <vt:lpstr>RWD_Design </vt:lpstr>
      <vt:lpstr>PowerPoint 簡報</vt:lpstr>
      <vt:lpstr>M_768 說明</vt:lpstr>
      <vt:lpstr>S_320 主視覺</vt:lpstr>
      <vt:lpstr>S_320 推薦商品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RWD_Design</dc:title>
  <dc:creator>鄭鴻仁</dc:creator>
  <cp:lastModifiedBy>鄭鴻仁</cp:lastModifiedBy>
  <cp:revision>6</cp:revision>
  <dcterms:created xsi:type="dcterms:W3CDTF">2017-05-21T15:51:36Z</dcterms:created>
  <dcterms:modified xsi:type="dcterms:W3CDTF">2017-05-21T16:33:42Z</dcterms:modified>
</cp:coreProperties>
</file>

<file path=docProps/thumbnail.jpeg>
</file>